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9" r:id="rId3"/>
    <p:sldId id="257" r:id="rId4"/>
    <p:sldId id="265" r:id="rId5"/>
    <p:sldId id="266" r:id="rId6"/>
    <p:sldId id="269" r:id="rId7"/>
    <p:sldId id="270" r:id="rId8"/>
    <p:sldId id="258" r:id="rId9"/>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3" autoAdjust="0"/>
    <p:restoredTop sz="78356" autoAdjust="0"/>
  </p:normalViewPr>
  <p:slideViewPr>
    <p:cSldViewPr snapToGrid="0" showGuides="1">
      <p:cViewPr varScale="1">
        <p:scale>
          <a:sx n="46" d="100"/>
          <a:sy n="46" d="100"/>
        </p:scale>
        <p:origin x="86" y="432"/>
      </p:cViewPr>
      <p:guideLst>
        <p:guide orient="horz" pos="220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150B3-D4EC-4EF0-B122-36B4C4269D05}" type="datetimeFigureOut">
              <a:rPr lang="en-GB" smtClean="0"/>
              <a:t>21/11/2017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8A031A-3D84-48B3-8D19-9923E134A2DF}" type="slidenum">
              <a:rPr lang="en-GB" smtClean="0"/>
              <a:t>‹#›</a:t>
            </a:fld>
            <a:endParaRPr lang="en-GB"/>
          </a:p>
        </p:txBody>
      </p:sp>
    </p:spTree>
    <p:extLst>
      <p:ext uri="{BB962C8B-B14F-4D97-AF65-F5344CB8AC3E}">
        <p14:creationId xmlns:p14="http://schemas.microsoft.com/office/powerpoint/2010/main" val="3437258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8A031A-3D84-48B3-8D19-9923E134A2DF}" type="slidenum">
              <a:rPr lang="en-GB" smtClean="0"/>
              <a:t>2</a:t>
            </a:fld>
            <a:endParaRPr lang="en-GB"/>
          </a:p>
        </p:txBody>
      </p:sp>
    </p:spTree>
    <p:extLst>
      <p:ext uri="{BB962C8B-B14F-4D97-AF65-F5344CB8AC3E}">
        <p14:creationId xmlns:p14="http://schemas.microsoft.com/office/powerpoint/2010/main" val="156282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project was led by Tula Brannelly who has worked</a:t>
            </a:r>
            <a:r>
              <a:rPr lang="en-GB" baseline="0" dirty="0" smtClean="0"/>
              <a:t> with people with dementia for a long time.</a:t>
            </a:r>
          </a:p>
          <a:p>
            <a:r>
              <a:rPr lang="en-GB" baseline="0" dirty="0" smtClean="0"/>
              <a:t>There were some key focusses of the project.</a:t>
            </a:r>
          </a:p>
          <a:p>
            <a:pPr marL="228600" indent="-228600">
              <a:buAutoNum type="arabicPeriod"/>
            </a:pPr>
            <a:r>
              <a:rPr lang="en-GB" baseline="0" dirty="0" smtClean="0"/>
              <a:t>Putting the person first – where policies, practitioners and research often consider the dementia over any thing else in the person’s life – the project aimed to invite people living with dementia to talk about their lives and what was or is important to them.</a:t>
            </a:r>
          </a:p>
          <a:p>
            <a:pPr marL="228600" indent="-228600">
              <a:buAutoNum type="arabicPeriod"/>
            </a:pPr>
            <a:r>
              <a:rPr lang="en-GB" baseline="0" dirty="0" smtClean="0"/>
              <a:t>People are interdependent – the project aimed to depict people in the context of their lives with others.</a:t>
            </a:r>
          </a:p>
          <a:p>
            <a:pPr marL="228600" indent="-228600">
              <a:buAutoNum type="arabicPeriod"/>
            </a:pPr>
            <a:r>
              <a:rPr lang="en-GB" baseline="0" dirty="0" smtClean="0"/>
              <a:t>Often with dementia, we focus on the negative assumptions associated with the disease. This project wanted to focus on celebrating the lives of people with dementia.</a:t>
            </a:r>
            <a:endParaRPr lang="en-GB" dirty="0"/>
          </a:p>
        </p:txBody>
      </p:sp>
      <p:sp>
        <p:nvSpPr>
          <p:cNvPr id="4" name="Slide Number Placeholder 3"/>
          <p:cNvSpPr>
            <a:spLocks noGrp="1"/>
          </p:cNvSpPr>
          <p:nvPr>
            <p:ph type="sldNum" sz="quarter" idx="10"/>
          </p:nvPr>
        </p:nvSpPr>
        <p:spPr/>
        <p:txBody>
          <a:bodyPr/>
          <a:lstStyle/>
          <a:p>
            <a:fld id="{D88A031A-3D84-48B3-8D19-9923E134A2DF}" type="slidenum">
              <a:rPr lang="en-GB" smtClean="0"/>
              <a:t>3</a:t>
            </a:fld>
            <a:endParaRPr lang="en-GB"/>
          </a:p>
        </p:txBody>
      </p:sp>
    </p:spTree>
    <p:extLst>
      <p:ext uri="{BB962C8B-B14F-4D97-AF65-F5344CB8AC3E}">
        <p14:creationId xmlns:p14="http://schemas.microsoft.com/office/powerpoint/2010/main" val="1290192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8A031A-3D84-48B3-8D19-9923E134A2DF}" type="slidenum">
              <a:rPr lang="en-GB" smtClean="0"/>
              <a:t>6</a:t>
            </a:fld>
            <a:endParaRPr lang="en-GB"/>
          </a:p>
        </p:txBody>
      </p:sp>
    </p:spTree>
    <p:extLst>
      <p:ext uri="{BB962C8B-B14F-4D97-AF65-F5344CB8AC3E}">
        <p14:creationId xmlns:p14="http://schemas.microsoft.com/office/powerpoint/2010/main" val="181633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022109D-99BC-494C-9477-907B3EA5B51B}" type="datetimeFigureOut">
              <a:rPr lang="en-GB" smtClean="0"/>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023FDE-AD5A-43EC-BC93-D542BE924910}" type="slidenum">
              <a:rPr lang="en-GB" smtClean="0"/>
              <a:t>‹#›</a:t>
            </a:fld>
            <a:endParaRPr lang="en-GB"/>
          </a:p>
        </p:txBody>
      </p:sp>
    </p:spTree>
    <p:extLst>
      <p:ext uri="{BB962C8B-B14F-4D97-AF65-F5344CB8AC3E}">
        <p14:creationId xmlns:p14="http://schemas.microsoft.com/office/powerpoint/2010/main" val="3287983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22109D-99BC-494C-9477-907B3EA5B51B}" type="datetimeFigureOut">
              <a:rPr lang="en-GB" smtClean="0"/>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023FDE-AD5A-43EC-BC93-D542BE924910}" type="slidenum">
              <a:rPr lang="en-GB" smtClean="0"/>
              <a:t>‹#›</a:t>
            </a:fld>
            <a:endParaRPr lang="en-GB"/>
          </a:p>
        </p:txBody>
      </p:sp>
    </p:spTree>
    <p:extLst>
      <p:ext uri="{BB962C8B-B14F-4D97-AF65-F5344CB8AC3E}">
        <p14:creationId xmlns:p14="http://schemas.microsoft.com/office/powerpoint/2010/main" val="2741279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22109D-99BC-494C-9477-907B3EA5B51B}" type="datetimeFigureOut">
              <a:rPr lang="en-GB" smtClean="0"/>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023FDE-AD5A-43EC-BC93-D542BE924910}" type="slidenum">
              <a:rPr lang="en-GB" smtClean="0"/>
              <a:t>‹#›</a:t>
            </a:fld>
            <a:endParaRPr lang="en-GB"/>
          </a:p>
        </p:txBody>
      </p:sp>
    </p:spTree>
    <p:extLst>
      <p:ext uri="{BB962C8B-B14F-4D97-AF65-F5344CB8AC3E}">
        <p14:creationId xmlns:p14="http://schemas.microsoft.com/office/powerpoint/2010/main" val="2260761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22109D-99BC-494C-9477-907B3EA5B51B}" type="datetimeFigureOut">
              <a:rPr lang="en-GB" smtClean="0"/>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023FDE-AD5A-43EC-BC93-D542BE924910}" type="slidenum">
              <a:rPr lang="en-GB" smtClean="0"/>
              <a:t>‹#›</a:t>
            </a:fld>
            <a:endParaRPr lang="en-GB"/>
          </a:p>
        </p:txBody>
      </p:sp>
    </p:spTree>
    <p:extLst>
      <p:ext uri="{BB962C8B-B14F-4D97-AF65-F5344CB8AC3E}">
        <p14:creationId xmlns:p14="http://schemas.microsoft.com/office/powerpoint/2010/main" val="2906338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22109D-99BC-494C-9477-907B3EA5B51B}" type="datetimeFigureOut">
              <a:rPr lang="en-GB" smtClean="0"/>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023FDE-AD5A-43EC-BC93-D542BE924910}" type="slidenum">
              <a:rPr lang="en-GB" smtClean="0"/>
              <a:t>‹#›</a:t>
            </a:fld>
            <a:endParaRPr lang="en-GB"/>
          </a:p>
        </p:txBody>
      </p:sp>
    </p:spTree>
    <p:extLst>
      <p:ext uri="{BB962C8B-B14F-4D97-AF65-F5344CB8AC3E}">
        <p14:creationId xmlns:p14="http://schemas.microsoft.com/office/powerpoint/2010/main" val="4215362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022109D-99BC-494C-9477-907B3EA5B51B}" type="datetimeFigureOut">
              <a:rPr lang="en-GB" smtClean="0"/>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023FDE-AD5A-43EC-BC93-D542BE924910}" type="slidenum">
              <a:rPr lang="en-GB" smtClean="0"/>
              <a:t>‹#›</a:t>
            </a:fld>
            <a:endParaRPr lang="en-GB"/>
          </a:p>
        </p:txBody>
      </p:sp>
    </p:spTree>
    <p:extLst>
      <p:ext uri="{BB962C8B-B14F-4D97-AF65-F5344CB8AC3E}">
        <p14:creationId xmlns:p14="http://schemas.microsoft.com/office/powerpoint/2010/main" val="1119656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022109D-99BC-494C-9477-907B3EA5B51B}" type="datetimeFigureOut">
              <a:rPr lang="en-GB" smtClean="0"/>
              <a:t>21/11/2017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023FDE-AD5A-43EC-BC93-D542BE924910}" type="slidenum">
              <a:rPr lang="en-GB" smtClean="0"/>
              <a:t>‹#›</a:t>
            </a:fld>
            <a:endParaRPr lang="en-GB"/>
          </a:p>
        </p:txBody>
      </p:sp>
    </p:spTree>
    <p:extLst>
      <p:ext uri="{BB962C8B-B14F-4D97-AF65-F5344CB8AC3E}">
        <p14:creationId xmlns:p14="http://schemas.microsoft.com/office/powerpoint/2010/main" val="3578224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22109D-99BC-494C-9477-907B3EA5B51B}" type="datetimeFigureOut">
              <a:rPr lang="en-GB" smtClean="0"/>
              <a:t>21/11/2017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023FDE-AD5A-43EC-BC93-D542BE924910}" type="slidenum">
              <a:rPr lang="en-GB" smtClean="0"/>
              <a:t>‹#›</a:t>
            </a:fld>
            <a:endParaRPr lang="en-GB"/>
          </a:p>
        </p:txBody>
      </p:sp>
    </p:spTree>
    <p:extLst>
      <p:ext uri="{BB962C8B-B14F-4D97-AF65-F5344CB8AC3E}">
        <p14:creationId xmlns:p14="http://schemas.microsoft.com/office/powerpoint/2010/main" val="2097562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2109D-99BC-494C-9477-907B3EA5B51B}" type="datetimeFigureOut">
              <a:rPr lang="en-GB" smtClean="0"/>
              <a:t>21/11/2017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023FDE-AD5A-43EC-BC93-D542BE924910}" type="slidenum">
              <a:rPr lang="en-GB" smtClean="0"/>
              <a:t>‹#›</a:t>
            </a:fld>
            <a:endParaRPr lang="en-GB"/>
          </a:p>
        </p:txBody>
      </p:sp>
    </p:spTree>
    <p:extLst>
      <p:ext uri="{BB962C8B-B14F-4D97-AF65-F5344CB8AC3E}">
        <p14:creationId xmlns:p14="http://schemas.microsoft.com/office/powerpoint/2010/main" val="1629436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22109D-99BC-494C-9477-907B3EA5B51B}" type="datetimeFigureOut">
              <a:rPr lang="en-GB" smtClean="0"/>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023FDE-AD5A-43EC-BC93-D542BE924910}" type="slidenum">
              <a:rPr lang="en-GB" smtClean="0"/>
              <a:t>‹#›</a:t>
            </a:fld>
            <a:endParaRPr lang="en-GB"/>
          </a:p>
        </p:txBody>
      </p:sp>
    </p:spTree>
    <p:extLst>
      <p:ext uri="{BB962C8B-B14F-4D97-AF65-F5344CB8AC3E}">
        <p14:creationId xmlns:p14="http://schemas.microsoft.com/office/powerpoint/2010/main" val="1482198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22109D-99BC-494C-9477-907B3EA5B51B}" type="datetimeFigureOut">
              <a:rPr lang="en-GB" smtClean="0"/>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023FDE-AD5A-43EC-BC93-D542BE924910}" type="slidenum">
              <a:rPr lang="en-GB" smtClean="0"/>
              <a:t>‹#›</a:t>
            </a:fld>
            <a:endParaRPr lang="en-GB"/>
          </a:p>
        </p:txBody>
      </p:sp>
    </p:spTree>
    <p:extLst>
      <p:ext uri="{BB962C8B-B14F-4D97-AF65-F5344CB8AC3E}">
        <p14:creationId xmlns:p14="http://schemas.microsoft.com/office/powerpoint/2010/main" val="3689040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22109D-99BC-494C-9477-907B3EA5B51B}" type="datetimeFigureOut">
              <a:rPr lang="en-GB" smtClean="0"/>
              <a:t>21/11/2017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023FDE-AD5A-43EC-BC93-D542BE924910}" type="slidenum">
              <a:rPr lang="en-GB" smtClean="0"/>
              <a:t>‹#›</a:t>
            </a:fld>
            <a:endParaRPr lang="en-GB"/>
          </a:p>
        </p:txBody>
      </p:sp>
    </p:spTree>
    <p:extLst>
      <p:ext uri="{BB962C8B-B14F-4D97-AF65-F5344CB8AC3E}">
        <p14:creationId xmlns:p14="http://schemas.microsoft.com/office/powerpoint/2010/main" val="2076347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B7w5hIbxn_w"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generic.wordpress.soton.ac.uk/livingwithdementia" TargetMode="External"/><Relationship Id="rId2" Type="http://schemas.openxmlformats.org/officeDocument/2006/relationships/hyperlink" Target="https://www.youtube.com/watch?v=7G3U6yrlU-Q"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23" y="1446453"/>
            <a:ext cx="6582136" cy="2387600"/>
          </a:xfrm>
        </p:spPr>
        <p:txBody>
          <a:bodyPr>
            <a:normAutofit fontScale="90000"/>
          </a:bodyPr>
          <a:lstStyle/>
          <a:p>
            <a:r>
              <a:rPr lang="en-GB" dirty="0" smtClean="0"/>
              <a:t>Living with Dementia: Ordinary Lives, Inspirational Voices</a:t>
            </a:r>
            <a:endParaRPr lang="en-GB" dirty="0"/>
          </a:p>
        </p:txBody>
      </p:sp>
      <p:sp>
        <p:nvSpPr>
          <p:cNvPr id="3" name="Subtitle 2"/>
          <p:cNvSpPr>
            <a:spLocks noGrp="1"/>
          </p:cNvSpPr>
          <p:nvPr>
            <p:ph type="subTitle" idx="1"/>
          </p:nvPr>
        </p:nvSpPr>
        <p:spPr>
          <a:xfrm>
            <a:off x="-2103120" y="4507193"/>
            <a:ext cx="9144000" cy="1330037"/>
          </a:xfrm>
        </p:spPr>
        <p:txBody>
          <a:bodyPr>
            <a:normAutofit/>
          </a:bodyPr>
          <a:lstStyle/>
          <a:p>
            <a:r>
              <a:rPr lang="en-GB" dirty="0" smtClean="0"/>
              <a:t>Amelia Abbott</a:t>
            </a:r>
          </a:p>
          <a:p>
            <a:r>
              <a:rPr lang="en-GB" dirty="0" smtClean="0"/>
              <a:t>aca1g15@soton.ac.uk</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386" y="356627"/>
            <a:ext cx="4172989" cy="92223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0912" y="4957891"/>
            <a:ext cx="1672888" cy="1758678"/>
          </a:xfrm>
          <a:prstGeom prst="rect">
            <a:avLst/>
          </a:prstGeom>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4092" y="-119232"/>
            <a:ext cx="4991002" cy="7058257"/>
          </a:xfrm>
          <a:prstGeom prst="rect">
            <a:avLst/>
          </a:prstGeom>
        </p:spPr>
      </p:pic>
      <p:sp>
        <p:nvSpPr>
          <p:cNvPr id="7" name="TextBox 6"/>
          <p:cNvSpPr txBox="1"/>
          <p:nvPr/>
        </p:nvSpPr>
        <p:spPr>
          <a:xfrm>
            <a:off x="5879939" y="6203461"/>
            <a:ext cx="3078866" cy="523220"/>
          </a:xfrm>
          <a:prstGeom prst="rect">
            <a:avLst/>
          </a:prstGeom>
          <a:noFill/>
        </p:spPr>
        <p:txBody>
          <a:bodyPr wrap="square" rtlCol="0">
            <a:spAutoFit/>
          </a:bodyPr>
          <a:lstStyle/>
          <a:p>
            <a:pPr algn="ctr"/>
            <a:r>
              <a:rPr lang="en-GB" sz="2800" i="1" dirty="0" smtClean="0"/>
              <a:t>Ian</a:t>
            </a:r>
            <a:endParaRPr lang="en-GB" sz="2800" i="1" dirty="0"/>
          </a:p>
        </p:txBody>
      </p:sp>
    </p:spTree>
    <p:extLst>
      <p:ext uri="{BB962C8B-B14F-4D97-AF65-F5344CB8AC3E}">
        <p14:creationId xmlns:p14="http://schemas.microsoft.com/office/powerpoint/2010/main" val="2911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892" y="365125"/>
            <a:ext cx="7217780" cy="1325563"/>
          </a:xfrm>
        </p:spPr>
        <p:txBody>
          <a:bodyPr/>
          <a:lstStyle/>
          <a:p>
            <a:r>
              <a:rPr lang="en-GB" dirty="0" smtClean="0"/>
              <a:t>Living with dementia: Ordinary lives, inspirational voices</a:t>
            </a:r>
            <a:endParaRPr lang="en-GB" dirty="0"/>
          </a:p>
        </p:txBody>
      </p:sp>
      <p:sp>
        <p:nvSpPr>
          <p:cNvPr id="3" name="Content Placeholder 2"/>
          <p:cNvSpPr>
            <a:spLocks noGrp="1"/>
          </p:cNvSpPr>
          <p:nvPr>
            <p:ph idx="1"/>
          </p:nvPr>
        </p:nvSpPr>
        <p:spPr>
          <a:xfrm>
            <a:off x="409937" y="1879534"/>
            <a:ext cx="6986286" cy="4351338"/>
          </a:xfrm>
        </p:spPr>
        <p:txBody>
          <a:bodyPr/>
          <a:lstStyle/>
          <a:p>
            <a:pPr marL="0" indent="0">
              <a:buNone/>
            </a:pPr>
            <a:r>
              <a:rPr lang="en-GB" dirty="0" smtClean="0"/>
              <a:t>Presents </a:t>
            </a:r>
            <a:r>
              <a:rPr lang="en-GB" dirty="0"/>
              <a:t>the ordinary lives and inspirational voices of people with dementia, through the media of biographical portraits and film. Bringing together people with dementia and their families with advocates, researchers and doctoral students from the University of Southampton Alzheimer’s Society funded Doctoral Training Centre, these biographical portraits tell a tale that helps others grasp the impact of dementia on everyday life and on a person’s biography.</a:t>
            </a: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0552" y="0"/>
            <a:ext cx="4831448" cy="6832617"/>
          </a:xfrm>
          <a:prstGeom prst="rect">
            <a:avLst/>
          </a:prstGeom>
        </p:spPr>
      </p:pic>
      <p:sp>
        <p:nvSpPr>
          <p:cNvPr id="5" name="TextBox 4"/>
          <p:cNvSpPr txBox="1"/>
          <p:nvPr/>
        </p:nvSpPr>
        <p:spPr>
          <a:xfrm>
            <a:off x="6944811" y="6162412"/>
            <a:ext cx="3078866" cy="523220"/>
          </a:xfrm>
          <a:prstGeom prst="rect">
            <a:avLst/>
          </a:prstGeom>
          <a:noFill/>
        </p:spPr>
        <p:txBody>
          <a:bodyPr wrap="square" rtlCol="0">
            <a:spAutoFit/>
          </a:bodyPr>
          <a:lstStyle/>
          <a:p>
            <a:pPr algn="ctr"/>
            <a:r>
              <a:rPr lang="en-GB" sz="2800" i="1" dirty="0" smtClean="0"/>
              <a:t>Dorothy</a:t>
            </a:r>
            <a:endParaRPr lang="en-GB" sz="2800" i="1" dirty="0"/>
          </a:p>
        </p:txBody>
      </p:sp>
    </p:spTree>
    <p:extLst>
      <p:ext uri="{BB962C8B-B14F-4D97-AF65-F5344CB8AC3E}">
        <p14:creationId xmlns:p14="http://schemas.microsoft.com/office/powerpoint/2010/main" val="789264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045" y="465513"/>
            <a:ext cx="6180881" cy="5885411"/>
          </a:xfrm>
        </p:spPr>
        <p:txBody>
          <a:bodyPr>
            <a:normAutofit lnSpcReduction="10000"/>
          </a:bodyPr>
          <a:lstStyle/>
          <a:p>
            <a:pPr marL="0" indent="0">
              <a:buNone/>
            </a:pPr>
            <a:r>
              <a:rPr lang="en-GB" b="1" dirty="0" smtClean="0"/>
              <a:t>Aims:</a:t>
            </a:r>
          </a:p>
          <a:p>
            <a:r>
              <a:rPr lang="en-GB" dirty="0" smtClean="0"/>
              <a:t>Putting the person first </a:t>
            </a:r>
            <a:r>
              <a:rPr lang="en-GB" baseline="0" dirty="0" smtClean="0"/>
              <a:t>– where policies, practitioners and research often consider the dementia over any thing else in the person’s life – the project aimed to invite people living with dementia to talk about their lives and what was or is important to them.</a:t>
            </a:r>
          </a:p>
          <a:p>
            <a:r>
              <a:rPr lang="en-GB" dirty="0" smtClean="0"/>
              <a:t>People are interdependent</a:t>
            </a:r>
            <a:r>
              <a:rPr lang="en-GB" baseline="0" dirty="0" smtClean="0"/>
              <a:t>– the project aimed to depict people in the context of their lives with others.</a:t>
            </a:r>
          </a:p>
          <a:p>
            <a:r>
              <a:rPr lang="en-GB" dirty="0" smtClean="0"/>
              <a:t>Celebrating lives with dementia - </a:t>
            </a:r>
            <a:r>
              <a:rPr lang="en-GB" baseline="0" dirty="0" smtClean="0"/>
              <a:t>Often with dementia, we focus on the negative assumptions associated with the disease. </a:t>
            </a:r>
            <a:endParaRPr lang="en-GB" dirty="0" smtClean="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9385" y="-73887"/>
            <a:ext cx="4924500" cy="6964210"/>
          </a:xfrm>
          <a:prstGeom prst="rect">
            <a:avLst/>
          </a:prstGeom>
        </p:spPr>
      </p:pic>
      <p:sp>
        <p:nvSpPr>
          <p:cNvPr id="5" name="TextBox 4"/>
          <p:cNvSpPr txBox="1"/>
          <p:nvPr/>
        </p:nvSpPr>
        <p:spPr>
          <a:xfrm>
            <a:off x="6292769" y="6166258"/>
            <a:ext cx="3078866" cy="523220"/>
          </a:xfrm>
          <a:prstGeom prst="rect">
            <a:avLst/>
          </a:prstGeom>
          <a:noFill/>
        </p:spPr>
        <p:txBody>
          <a:bodyPr wrap="square" rtlCol="0">
            <a:spAutoFit/>
          </a:bodyPr>
          <a:lstStyle/>
          <a:p>
            <a:pPr algn="ctr"/>
            <a:r>
              <a:rPr lang="en-GB" sz="2800" i="1" dirty="0" smtClean="0"/>
              <a:t>Denis</a:t>
            </a:r>
            <a:endParaRPr lang="en-GB" sz="2800" i="1" dirty="0"/>
          </a:p>
        </p:txBody>
      </p:sp>
    </p:spTree>
    <p:extLst>
      <p:ext uri="{BB962C8B-B14F-4D97-AF65-F5344CB8AC3E}">
        <p14:creationId xmlns:p14="http://schemas.microsoft.com/office/powerpoint/2010/main" val="3713300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9838" y="243068"/>
            <a:ext cx="5656162" cy="4832092"/>
          </a:xfrm>
          <a:prstGeom prst="rect">
            <a:avLst/>
          </a:prstGeom>
          <a:noFill/>
        </p:spPr>
        <p:txBody>
          <a:bodyPr wrap="square" rtlCol="0">
            <a:spAutoFit/>
          </a:bodyPr>
          <a:lstStyle/>
          <a:p>
            <a:r>
              <a:rPr lang="en-GB" sz="2800" b="1" dirty="0" smtClean="0"/>
              <a:t>How:</a:t>
            </a:r>
          </a:p>
          <a:p>
            <a:pPr marL="457200" indent="-457200">
              <a:buFont typeface="Arial" panose="020B0604020202020204" pitchFamily="34" charset="0"/>
              <a:buChar char="•"/>
            </a:pPr>
            <a:r>
              <a:rPr lang="en-GB" sz="2800" dirty="0" smtClean="0"/>
              <a:t>Interviews with members of the Romsey music group</a:t>
            </a:r>
          </a:p>
          <a:p>
            <a:pPr marL="457200" indent="-457200">
              <a:buFont typeface="Arial" panose="020B0604020202020204" pitchFamily="34" charset="0"/>
              <a:buChar char="•"/>
            </a:pPr>
            <a:r>
              <a:rPr lang="en-GB" sz="2800" dirty="0" smtClean="0"/>
              <a:t>Artist coach – Cathy Garner – created portraits using the words from the interviews to create the lines and details on the portraits</a:t>
            </a:r>
          </a:p>
          <a:p>
            <a:endParaRPr lang="en-GB" sz="2800" dirty="0" smtClean="0"/>
          </a:p>
          <a:p>
            <a:endParaRPr lang="en-GB" sz="2800" dirty="0"/>
          </a:p>
          <a:p>
            <a:endParaRPr lang="en-GB" sz="2800" dirty="0" smtClean="0"/>
          </a:p>
          <a:p>
            <a:r>
              <a:rPr lang="en-GB" sz="2800" dirty="0" smtClean="0"/>
              <a:t>http://theartistcoach.co.uk/</a:t>
            </a:r>
            <a:endParaRPr lang="en-GB" sz="2800" dirty="0"/>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9950" y="-24136"/>
            <a:ext cx="4883531" cy="6906272"/>
          </a:xfrm>
          <a:prstGeom prst="rect">
            <a:avLst/>
          </a:prstGeom>
        </p:spPr>
      </p:pic>
      <p:sp>
        <p:nvSpPr>
          <p:cNvPr id="8" name="TextBox 7"/>
          <p:cNvSpPr txBox="1"/>
          <p:nvPr/>
        </p:nvSpPr>
        <p:spPr>
          <a:xfrm>
            <a:off x="5910803" y="6154683"/>
            <a:ext cx="3078866" cy="523220"/>
          </a:xfrm>
          <a:prstGeom prst="rect">
            <a:avLst/>
          </a:prstGeom>
          <a:noFill/>
        </p:spPr>
        <p:txBody>
          <a:bodyPr wrap="square" rtlCol="0">
            <a:spAutoFit/>
          </a:bodyPr>
          <a:lstStyle/>
          <a:p>
            <a:pPr algn="ctr"/>
            <a:r>
              <a:rPr lang="en-GB" sz="2800" i="1" dirty="0" smtClean="0"/>
              <a:t>Eddy</a:t>
            </a:r>
            <a:endParaRPr lang="en-GB" sz="2800" i="1" dirty="0"/>
          </a:p>
        </p:txBody>
      </p:sp>
    </p:spTree>
    <p:extLst>
      <p:ext uri="{BB962C8B-B14F-4D97-AF65-F5344CB8AC3E}">
        <p14:creationId xmlns:p14="http://schemas.microsoft.com/office/powerpoint/2010/main" val="1677342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26258" y="-217141"/>
            <a:ext cx="5090754" cy="7199326"/>
          </a:xfrm>
        </p:spPr>
      </p:pic>
      <p:sp>
        <p:nvSpPr>
          <p:cNvPr id="5" name="TextBox 4"/>
          <p:cNvSpPr txBox="1"/>
          <p:nvPr/>
        </p:nvSpPr>
        <p:spPr>
          <a:xfrm>
            <a:off x="324092" y="289368"/>
            <a:ext cx="5370653" cy="6401753"/>
          </a:xfrm>
          <a:prstGeom prst="rect">
            <a:avLst/>
          </a:prstGeom>
          <a:noFill/>
        </p:spPr>
        <p:txBody>
          <a:bodyPr wrap="square" rtlCol="0">
            <a:spAutoFit/>
          </a:bodyPr>
          <a:lstStyle/>
          <a:p>
            <a:r>
              <a:rPr lang="en-GB" sz="2800" b="1" dirty="0" smtClean="0"/>
              <a:t>Who:</a:t>
            </a:r>
          </a:p>
          <a:p>
            <a:pPr marL="457200" indent="-457200">
              <a:buFont typeface="Arial" panose="020B0604020202020204" pitchFamily="34" charset="0"/>
              <a:buChar char="•"/>
            </a:pPr>
            <a:r>
              <a:rPr lang="en-GB" sz="2800" dirty="0" smtClean="0"/>
              <a:t>Through Romsey music group, we included 7 participants, all living with dementia in some way</a:t>
            </a:r>
          </a:p>
          <a:p>
            <a:pPr marL="457200" indent="-457200">
              <a:buFontTx/>
              <a:buChar char="-"/>
            </a:pPr>
            <a:r>
              <a:rPr lang="en-GB" sz="2800" dirty="0" smtClean="0"/>
              <a:t>Diagnosed</a:t>
            </a:r>
          </a:p>
          <a:p>
            <a:pPr marL="457200" indent="-457200">
              <a:buFontTx/>
              <a:buChar char="-"/>
            </a:pPr>
            <a:r>
              <a:rPr lang="en-GB" sz="2800" dirty="0" smtClean="0"/>
              <a:t>Family members</a:t>
            </a:r>
          </a:p>
          <a:p>
            <a:pPr marL="457200" indent="-457200">
              <a:buFontTx/>
              <a:buChar char="-"/>
            </a:pPr>
            <a:r>
              <a:rPr lang="en-GB" sz="2800" dirty="0" smtClean="0"/>
              <a:t>Even the music group musician</a:t>
            </a:r>
          </a:p>
          <a:p>
            <a:pPr marL="457200" indent="-457200">
              <a:buFontTx/>
              <a:buChar char="-"/>
            </a:pPr>
            <a:endParaRPr lang="en-GB" sz="2800" dirty="0"/>
          </a:p>
          <a:p>
            <a:pPr marL="457200" indent="-457200">
              <a:buFontTx/>
              <a:buChar char="-"/>
            </a:pPr>
            <a:endParaRPr lang="en-GB" sz="2800" dirty="0" smtClean="0"/>
          </a:p>
          <a:p>
            <a:r>
              <a:rPr lang="en-GB" sz="2800" dirty="0" smtClean="0">
                <a:hlinkClick r:id="rId3"/>
              </a:rPr>
              <a:t>https://www.youtube.com/watch?v=B7w5hIbxn_w</a:t>
            </a:r>
            <a:endParaRPr lang="en-GB" sz="2800" dirty="0" smtClean="0"/>
          </a:p>
          <a:p>
            <a:r>
              <a:rPr lang="en-GB" sz="2800" dirty="0" smtClean="0"/>
              <a:t>Search: Andrew Knights – Music Unlocking Memories</a:t>
            </a:r>
          </a:p>
          <a:p>
            <a:endParaRPr lang="en-GB" dirty="0"/>
          </a:p>
        </p:txBody>
      </p:sp>
      <p:sp>
        <p:nvSpPr>
          <p:cNvPr id="6" name="TextBox 5"/>
          <p:cNvSpPr txBox="1"/>
          <p:nvPr/>
        </p:nvSpPr>
        <p:spPr>
          <a:xfrm>
            <a:off x="6096000" y="6167901"/>
            <a:ext cx="3078866" cy="523220"/>
          </a:xfrm>
          <a:prstGeom prst="rect">
            <a:avLst/>
          </a:prstGeom>
          <a:noFill/>
        </p:spPr>
        <p:txBody>
          <a:bodyPr wrap="square" rtlCol="0">
            <a:spAutoFit/>
          </a:bodyPr>
          <a:lstStyle/>
          <a:p>
            <a:pPr algn="ctr"/>
            <a:r>
              <a:rPr lang="en-GB" sz="2800" i="1" dirty="0" smtClean="0"/>
              <a:t>Andrew</a:t>
            </a:r>
            <a:endParaRPr lang="en-GB" sz="2800" i="1" dirty="0"/>
          </a:p>
        </p:txBody>
      </p:sp>
    </p:spTree>
    <p:extLst>
      <p:ext uri="{BB962C8B-B14F-4D97-AF65-F5344CB8AC3E}">
        <p14:creationId xmlns:p14="http://schemas.microsoft.com/office/powerpoint/2010/main" val="1062975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785923" y="-95295"/>
            <a:ext cx="4916782" cy="6953295"/>
          </a:xfrm>
        </p:spPr>
      </p:pic>
      <p:sp>
        <p:nvSpPr>
          <p:cNvPr id="5" name="TextBox 4"/>
          <p:cNvSpPr txBox="1"/>
          <p:nvPr/>
        </p:nvSpPr>
        <p:spPr>
          <a:xfrm>
            <a:off x="393539" y="474562"/>
            <a:ext cx="5382228" cy="2554545"/>
          </a:xfrm>
          <a:prstGeom prst="rect">
            <a:avLst/>
          </a:prstGeom>
          <a:noFill/>
          <a:ln w="63500">
            <a:solidFill>
              <a:schemeClr val="accent1"/>
            </a:solidFill>
          </a:ln>
        </p:spPr>
        <p:txBody>
          <a:bodyPr wrap="square" rtlCol="0">
            <a:spAutoFit/>
          </a:bodyPr>
          <a:lstStyle/>
          <a:p>
            <a:r>
              <a:rPr lang="en-GB" sz="2000" dirty="0" smtClean="0"/>
              <a:t>I have been in dementia research for 6 years. I’ve worked in residential care homes. I’ve volunteered for Romsey music group &amp; Romsey Dementia Action Group. I’ve always worked towards supporting people living with dementia.</a:t>
            </a:r>
          </a:p>
          <a:p>
            <a:r>
              <a:rPr lang="en-GB" sz="2000" dirty="0" smtClean="0"/>
              <a:t>Even so, this project really opened my eyes to the power of just sitting and getting to know people with dementia.</a:t>
            </a:r>
            <a:endParaRPr lang="en-GB" sz="2000" dirty="0"/>
          </a:p>
        </p:txBody>
      </p:sp>
      <p:sp>
        <p:nvSpPr>
          <p:cNvPr id="6" name="TextBox 5"/>
          <p:cNvSpPr txBox="1"/>
          <p:nvPr/>
        </p:nvSpPr>
        <p:spPr>
          <a:xfrm>
            <a:off x="393539" y="3824708"/>
            <a:ext cx="5382228" cy="2554545"/>
          </a:xfrm>
          <a:prstGeom prst="rect">
            <a:avLst/>
          </a:prstGeom>
          <a:noFill/>
          <a:ln w="63500">
            <a:solidFill>
              <a:schemeClr val="accent1"/>
            </a:solidFill>
          </a:ln>
        </p:spPr>
        <p:txBody>
          <a:bodyPr wrap="square" rtlCol="0">
            <a:spAutoFit/>
          </a:bodyPr>
          <a:lstStyle/>
          <a:p>
            <a:r>
              <a:rPr lang="en-GB" sz="2000" dirty="0" smtClean="0"/>
              <a:t>“It has been the best thing we could have done”</a:t>
            </a:r>
          </a:p>
          <a:p>
            <a:r>
              <a:rPr lang="en-GB" sz="2000" dirty="0" smtClean="0"/>
              <a:t>The husband with dementia moved to residential care, it’s taking a while to settle. But it’s also taking a while for the wife without dementia to settle into her home without her husband. She now has not only a portrait of her husband, but some beautiful quotes; the words he has used to describe his life with her.</a:t>
            </a:r>
            <a:endParaRPr lang="en-GB" sz="2000" dirty="0"/>
          </a:p>
        </p:txBody>
      </p:sp>
      <p:sp>
        <p:nvSpPr>
          <p:cNvPr id="7" name="TextBox 6"/>
          <p:cNvSpPr txBox="1"/>
          <p:nvPr/>
        </p:nvSpPr>
        <p:spPr>
          <a:xfrm>
            <a:off x="5775767" y="5228709"/>
            <a:ext cx="3078866" cy="523220"/>
          </a:xfrm>
          <a:prstGeom prst="rect">
            <a:avLst/>
          </a:prstGeom>
          <a:noFill/>
        </p:spPr>
        <p:txBody>
          <a:bodyPr wrap="square" rtlCol="0">
            <a:spAutoFit/>
          </a:bodyPr>
          <a:lstStyle/>
          <a:p>
            <a:pPr algn="ctr"/>
            <a:r>
              <a:rPr lang="en-GB" sz="2800" i="1" dirty="0" smtClean="0"/>
              <a:t>Janet</a:t>
            </a:r>
            <a:endParaRPr lang="en-GB" sz="2800" i="1" dirty="0"/>
          </a:p>
        </p:txBody>
      </p:sp>
    </p:spTree>
    <p:extLst>
      <p:ext uri="{BB962C8B-B14F-4D97-AF65-F5344CB8AC3E}">
        <p14:creationId xmlns:p14="http://schemas.microsoft.com/office/powerpoint/2010/main" val="1215573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309" y="332064"/>
            <a:ext cx="5678978" cy="6118612"/>
          </a:xfrm>
        </p:spPr>
        <p:txBody>
          <a:bodyPr>
            <a:normAutofit/>
          </a:bodyPr>
          <a:lstStyle/>
          <a:p>
            <a:pPr marL="0" indent="0">
              <a:buNone/>
            </a:pPr>
            <a:r>
              <a:rPr lang="en-GB" b="1" dirty="0" smtClean="0"/>
              <a:t>Exhibitions (so far):</a:t>
            </a:r>
          </a:p>
          <a:p>
            <a:pPr marL="0" indent="0">
              <a:buNone/>
            </a:pPr>
            <a:r>
              <a:rPr lang="en-GB" b="1" dirty="0" smtClean="0"/>
              <a:t>Launch</a:t>
            </a:r>
            <a:r>
              <a:rPr lang="en-GB" dirty="0" smtClean="0"/>
              <a:t>, for all participants &amp; their families. Everyone received a copy of their portrait to take home.</a:t>
            </a:r>
            <a:r>
              <a:rPr lang="en-GB" dirty="0"/>
              <a:t> </a:t>
            </a:r>
            <a:endParaRPr lang="en-GB" dirty="0" smtClean="0"/>
          </a:p>
          <a:p>
            <a:pPr marL="0" indent="0">
              <a:buNone/>
            </a:pPr>
            <a:r>
              <a:rPr lang="en-GB" b="1" dirty="0" smtClean="0"/>
              <a:t>Southampton </a:t>
            </a:r>
            <a:r>
              <a:rPr lang="en-GB" b="1" dirty="0"/>
              <a:t>Central Library </a:t>
            </a:r>
            <a:r>
              <a:rPr lang="en-GB" dirty="0"/>
              <a:t>– 24</a:t>
            </a:r>
            <a:r>
              <a:rPr lang="en-GB" baseline="30000" dirty="0"/>
              <a:t>th</a:t>
            </a:r>
            <a:r>
              <a:rPr lang="en-GB" dirty="0"/>
              <a:t> July – 29</a:t>
            </a:r>
            <a:r>
              <a:rPr lang="en-GB" baseline="30000" dirty="0"/>
              <a:t>th</a:t>
            </a:r>
            <a:r>
              <a:rPr lang="en-GB" dirty="0"/>
              <a:t> August</a:t>
            </a:r>
          </a:p>
          <a:p>
            <a:pPr marL="0" indent="0">
              <a:buNone/>
            </a:pPr>
            <a:r>
              <a:rPr lang="en-GB" b="1" dirty="0" smtClean="0"/>
              <a:t>Turner Sims </a:t>
            </a:r>
            <a:r>
              <a:rPr lang="en-GB" dirty="0" smtClean="0"/>
              <a:t>– 9</a:t>
            </a:r>
            <a:r>
              <a:rPr lang="en-GB" baseline="30000" dirty="0" smtClean="0"/>
              <a:t>th</a:t>
            </a:r>
            <a:r>
              <a:rPr lang="en-GB" dirty="0" smtClean="0"/>
              <a:t> September – 14</a:t>
            </a:r>
            <a:r>
              <a:rPr lang="en-GB" baseline="30000" dirty="0" smtClean="0"/>
              <a:t>th</a:t>
            </a:r>
            <a:r>
              <a:rPr lang="en-GB" dirty="0" smtClean="0"/>
              <a:t> October</a:t>
            </a:r>
          </a:p>
          <a:p>
            <a:pPr marL="0" indent="0">
              <a:buNone/>
            </a:pPr>
            <a:r>
              <a:rPr lang="en-GB" b="1" dirty="0" smtClean="0"/>
              <a:t>Bournemouth University </a:t>
            </a:r>
            <a:r>
              <a:rPr lang="en-GB" dirty="0" smtClean="0"/>
              <a:t>– Dates TBC</a:t>
            </a:r>
          </a:p>
          <a:p>
            <a:pPr marL="0" indent="0">
              <a:buNone/>
            </a:pPr>
            <a:endParaRPr lang="en-GB" dirty="0"/>
          </a:p>
          <a:p>
            <a:pPr marL="0" indent="0">
              <a:buNone/>
            </a:pPr>
            <a:r>
              <a:rPr lang="en-GB" dirty="0" smtClean="0"/>
              <a:t>If you </a:t>
            </a:r>
            <a:r>
              <a:rPr lang="en-GB" dirty="0"/>
              <a:t>have any ideas of exhibition spaces, we would love to hear – aca1g15@soton.ac.uk</a:t>
            </a:r>
          </a:p>
          <a:p>
            <a:pPr marL="0" indent="0">
              <a:buNone/>
            </a:pPr>
            <a:endParaRPr lang="en-GB"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5096" y="-170663"/>
            <a:ext cx="5090754" cy="7199326"/>
          </a:xfrm>
          <a:prstGeom prst="rect">
            <a:avLst/>
          </a:prstGeom>
        </p:spPr>
      </p:pic>
      <p:sp>
        <p:nvSpPr>
          <p:cNvPr id="5" name="TextBox 4"/>
          <p:cNvSpPr txBox="1"/>
          <p:nvPr/>
        </p:nvSpPr>
        <p:spPr>
          <a:xfrm>
            <a:off x="6292769" y="6166258"/>
            <a:ext cx="3078866" cy="523220"/>
          </a:xfrm>
          <a:prstGeom prst="rect">
            <a:avLst/>
          </a:prstGeom>
          <a:noFill/>
        </p:spPr>
        <p:txBody>
          <a:bodyPr wrap="square" rtlCol="0">
            <a:spAutoFit/>
          </a:bodyPr>
          <a:lstStyle/>
          <a:p>
            <a:pPr algn="ctr"/>
            <a:r>
              <a:rPr lang="en-GB" sz="2800" i="1" dirty="0" smtClean="0"/>
              <a:t>Roy</a:t>
            </a:r>
            <a:endParaRPr lang="en-GB" sz="2800" i="1" dirty="0"/>
          </a:p>
        </p:txBody>
      </p:sp>
    </p:spTree>
    <p:extLst>
      <p:ext uri="{BB962C8B-B14F-4D97-AF65-F5344CB8AC3E}">
        <p14:creationId xmlns:p14="http://schemas.microsoft.com/office/powerpoint/2010/main" val="1257746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15" y="-16625"/>
            <a:ext cx="11750637" cy="1325563"/>
          </a:xfrm>
        </p:spPr>
        <p:txBody>
          <a:bodyPr>
            <a:normAutofit/>
          </a:bodyPr>
          <a:lstStyle/>
          <a:p>
            <a:pPr algn="ctr"/>
            <a:r>
              <a:rPr lang="en-GB" sz="6000" dirty="0" smtClean="0"/>
              <a:t>Thank you</a:t>
            </a:r>
            <a:endParaRPr lang="en-GB" sz="6000" dirty="0"/>
          </a:p>
        </p:txBody>
      </p:sp>
      <p:sp>
        <p:nvSpPr>
          <p:cNvPr id="3" name="Content Placeholder 2"/>
          <p:cNvSpPr>
            <a:spLocks noGrp="1"/>
          </p:cNvSpPr>
          <p:nvPr>
            <p:ph idx="1"/>
          </p:nvPr>
        </p:nvSpPr>
        <p:spPr>
          <a:xfrm>
            <a:off x="236315" y="1113905"/>
            <a:ext cx="11750638" cy="5634136"/>
          </a:xfrm>
        </p:spPr>
        <p:txBody>
          <a:bodyPr>
            <a:normAutofit fontScale="92500" lnSpcReduction="20000"/>
          </a:bodyPr>
          <a:lstStyle/>
          <a:p>
            <a:pPr algn="ctr"/>
            <a:r>
              <a:rPr lang="en-GB" dirty="0" smtClean="0"/>
              <a:t>Public Engagement with Researchers</a:t>
            </a:r>
          </a:p>
          <a:p>
            <a:pPr algn="ctr"/>
            <a:r>
              <a:rPr lang="en-GB" dirty="0" smtClean="0"/>
              <a:t>Alzheimer’s Society – Doctoral Training Centre for Dementia Care</a:t>
            </a:r>
          </a:p>
          <a:p>
            <a:pPr algn="ctr"/>
            <a:r>
              <a:rPr lang="en-GB" dirty="0"/>
              <a:t>Tula </a:t>
            </a:r>
            <a:r>
              <a:rPr lang="en-GB" dirty="0" smtClean="0"/>
              <a:t>Brannelly – Project lead</a:t>
            </a:r>
            <a:endParaRPr lang="en-GB" dirty="0"/>
          </a:p>
          <a:p>
            <a:pPr algn="ctr"/>
            <a:r>
              <a:rPr lang="en-GB" dirty="0" smtClean="0"/>
              <a:t>Cathy </a:t>
            </a:r>
            <a:r>
              <a:rPr lang="en-GB" dirty="0" smtClean="0"/>
              <a:t>Garner – The Artist Coach</a:t>
            </a:r>
          </a:p>
          <a:p>
            <a:pPr algn="ctr"/>
            <a:r>
              <a:rPr lang="en-GB" dirty="0" smtClean="0"/>
              <a:t>Amelia </a:t>
            </a:r>
            <a:r>
              <a:rPr lang="en-GB" dirty="0" smtClean="0"/>
              <a:t>Abbott</a:t>
            </a:r>
          </a:p>
          <a:p>
            <a:pPr algn="ctr"/>
            <a:r>
              <a:rPr lang="en-GB" dirty="0" smtClean="0"/>
              <a:t>Pippa Collins</a:t>
            </a:r>
          </a:p>
          <a:p>
            <a:pPr algn="ctr"/>
            <a:r>
              <a:rPr lang="en-GB" dirty="0" smtClean="0"/>
              <a:t>Andrew Knights – Romsey music </a:t>
            </a:r>
            <a:r>
              <a:rPr lang="en-GB" dirty="0" smtClean="0"/>
              <a:t>group</a:t>
            </a:r>
          </a:p>
          <a:p>
            <a:pPr marL="0" indent="0" algn="ctr">
              <a:buNone/>
            </a:pPr>
            <a:endParaRPr lang="en-GB" dirty="0" smtClean="0"/>
          </a:p>
          <a:p>
            <a:pPr marL="0" indent="0" algn="ctr">
              <a:buNone/>
            </a:pPr>
            <a:r>
              <a:rPr lang="en-GB" i="1" dirty="0" smtClean="0"/>
              <a:t>And a special thanks to:</a:t>
            </a:r>
            <a:endParaRPr lang="en-GB" i="1" dirty="0" smtClean="0"/>
          </a:p>
          <a:p>
            <a:pPr marL="0" indent="0" algn="ctr">
              <a:buNone/>
            </a:pPr>
            <a:r>
              <a:rPr lang="en-GB" i="1" dirty="0" smtClean="0"/>
              <a:t>Ian, Dorothy, Denis, Eddy, Janet &amp; Roy</a:t>
            </a:r>
          </a:p>
          <a:p>
            <a:pPr algn="ctr"/>
            <a:endParaRPr lang="en-GB" dirty="0"/>
          </a:p>
          <a:p>
            <a:pPr marL="0" indent="0" algn="ctr">
              <a:buNone/>
            </a:pPr>
            <a:r>
              <a:rPr lang="en-GB" dirty="0" smtClean="0">
                <a:hlinkClick r:id="rId2"/>
              </a:rPr>
              <a:t>https://www.youtube.com/watch?v=7G3U6yrlU-Q</a:t>
            </a:r>
            <a:endParaRPr lang="en-GB" dirty="0" smtClean="0"/>
          </a:p>
          <a:p>
            <a:pPr marL="0" indent="0" algn="ctr">
              <a:buNone/>
            </a:pPr>
            <a:r>
              <a:rPr lang="en-GB" dirty="0" smtClean="0">
                <a:hlinkClick r:id="rId3"/>
              </a:rPr>
              <a:t>https</a:t>
            </a:r>
            <a:r>
              <a:rPr lang="en-GB" dirty="0">
                <a:hlinkClick r:id="rId3"/>
              </a:rPr>
              <a:t>://</a:t>
            </a:r>
            <a:r>
              <a:rPr lang="en-GB" dirty="0" smtClean="0">
                <a:hlinkClick r:id="rId3"/>
              </a:rPr>
              <a:t>generic.wordpress.soton.ac.uk/livingwithdementia</a:t>
            </a:r>
            <a:endParaRPr lang="en-GB" dirty="0" smtClean="0"/>
          </a:p>
          <a:p>
            <a:pPr marL="0" indent="0" algn="ctr">
              <a:buNone/>
            </a:pPr>
            <a:r>
              <a:rPr lang="en-GB" dirty="0" smtClean="0"/>
              <a:t>Search </a:t>
            </a:r>
            <a:r>
              <a:rPr lang="en-GB" dirty="0"/>
              <a:t>for ordinary lives, inspirational voices – our website/blog/video</a:t>
            </a:r>
          </a:p>
          <a:p>
            <a:pPr marL="0" indent="0">
              <a:buNone/>
            </a:pPr>
            <a:endParaRPr lang="en-GB" dirty="0" smtClean="0"/>
          </a:p>
          <a:p>
            <a:pPr marL="0" indent="0">
              <a:buNone/>
            </a:pPr>
            <a:endParaRPr lang="en-GB" dirty="0" smtClean="0"/>
          </a:p>
        </p:txBody>
      </p:sp>
    </p:spTree>
    <p:extLst>
      <p:ext uri="{BB962C8B-B14F-4D97-AF65-F5344CB8AC3E}">
        <p14:creationId xmlns:p14="http://schemas.microsoft.com/office/powerpoint/2010/main" val="4941175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79477980-85b2-4387-8161-186295ac91b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629</Words>
  <Application>Microsoft Office PowerPoint</Application>
  <PresentationFormat>Widescreen</PresentationFormat>
  <Paragraphs>66</Paragraphs>
  <Slides>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Living with Dementia: Ordinary Lives, Inspirational Voices</vt:lpstr>
      <vt:lpstr>Living with dementia: Ordinary lives, inspirational voices</vt:lpstr>
      <vt:lpstr>PowerPoint Presentation</vt:lpstr>
      <vt:lpstr>PowerPoint Presentation</vt:lpstr>
      <vt:lpstr>PowerPoint Presentation</vt:lpstr>
      <vt:lpstr>PowerPoint Presentation</vt:lpstr>
      <vt:lpstr>PowerPoint Presentation</vt:lpstr>
      <vt:lpstr>Thank you</vt:lpstr>
    </vt:vector>
  </TitlesOfParts>
  <Company>University of Southampton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with Dementia: Ordinary Lives, Inspirational Voices</dc:title>
  <dc:creator>Abbott A.C.</dc:creator>
  <cp:lastModifiedBy>Abbott A.C.</cp:lastModifiedBy>
  <cp:revision>12</cp:revision>
  <dcterms:created xsi:type="dcterms:W3CDTF">2017-11-20T10:28:58Z</dcterms:created>
  <dcterms:modified xsi:type="dcterms:W3CDTF">2017-11-21T10:11:30Z</dcterms:modified>
</cp:coreProperties>
</file>